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http://customooxmlschemas.google.com/">
      <go:slidesCustomData xmlns:go="http://customooxmlschemas.google.com/" r:id="rId7" roundtripDataSignature="AMtx7mgrO7DWpKxB4KesLQv04/KoM7Qxo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2: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9" name="Shape 9"/>
        <p:cNvGrpSpPr/>
        <p:nvPr/>
      </p:nvGrpSpPr>
      <p:grpSpPr>
        <a:xfrm>
          <a:off x="0" y="0"/>
          <a:ext cx="0" cy="0"/>
          <a:chOff x="0" y="0"/>
          <a:chExt cx="0" cy="0"/>
        </a:xfrm>
      </p:grpSpPr>
      <p:sp>
        <p:nvSpPr>
          <p:cNvPr id="10" name="Google Shape;10;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1" name="Google Shape;11;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2" name="Google Shape;12;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5" name="Google Shape;15;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6" name="Google Shape;16;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2"/>
          <p:cNvSpPr txBox="1"/>
          <p:nvPr/>
        </p:nvSpPr>
        <p:spPr>
          <a:xfrm>
            <a:off x="664050" y="2479375"/>
            <a:ext cx="5529900" cy="6337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lang="nl" sz="3600"/>
              <a:t>Brief voor de koning</a:t>
            </a:r>
            <a:endParaRPr i="0" sz="3600" u="none" cap="none" strike="noStrike">
              <a:solidFill>
                <a:srgbClr val="000000"/>
              </a:solidFill>
            </a:endParaRPr>
          </a:p>
          <a:p>
            <a:pPr indent="0" lvl="0" marL="0" marR="0" rtl="0" algn="ctr">
              <a:lnSpc>
                <a:spcPct val="100000"/>
              </a:lnSpc>
              <a:spcBef>
                <a:spcPts val="0"/>
              </a:spcBef>
              <a:spcAft>
                <a:spcPts val="0"/>
              </a:spcAft>
              <a:buClr>
                <a:srgbClr val="000000"/>
              </a:buClr>
              <a:buSzPts val="1600"/>
              <a:buFont typeface="Arial"/>
              <a:buNone/>
            </a:pPr>
            <a:r>
              <a:t/>
            </a:r>
            <a:endParaRPr i="0" sz="1600" u="none" cap="none" strike="noStrike">
              <a:solidFill>
                <a:srgbClr val="000000"/>
              </a:solidFill>
            </a:endParaRPr>
          </a:p>
          <a:p>
            <a:pPr indent="0" lvl="0" marL="0" rtl="0" algn="ctr">
              <a:spcBef>
                <a:spcPts val="0"/>
              </a:spcBef>
              <a:spcAft>
                <a:spcPts val="0"/>
              </a:spcAft>
              <a:buNone/>
            </a:pPr>
            <a:r>
              <a:rPr i="1" lang="nl" sz="1200">
                <a:solidFill>
                  <a:srgbClr val="F39430"/>
                </a:solidFill>
              </a:rPr>
              <a:t>2 Koningen 5: 3-5</a:t>
            </a:r>
            <a:endParaRPr i="1" sz="1200">
              <a:solidFill>
                <a:srgbClr val="F39430"/>
              </a:solidFill>
            </a:endParaRPr>
          </a:p>
          <a:p>
            <a:pPr indent="0" lvl="0" marL="0" rtl="0" algn="ctr">
              <a:spcBef>
                <a:spcPts val="0"/>
              </a:spcBef>
              <a:spcAft>
                <a:spcPts val="0"/>
              </a:spcAft>
              <a:buNone/>
            </a:pPr>
            <a:r>
              <a:rPr i="1" lang="nl" sz="1200">
                <a:solidFill>
                  <a:srgbClr val="F39430"/>
                </a:solidFill>
              </a:rPr>
              <a:t>Op een keer zei ze tegen haar meesteres: ‘Ach, kon uw man maar naar de profeet in Samaria gaan. Die zou hem wel beter maken!’. Toen Naäman dat hoorde, ging hij naar de koning van Aram. Hij vertelde hem wat het meisje uit Israël gezegd had. De koning zei tegen Naäman: ‘Ga maar naar Samaria. Ik zal u wel een brief meegeven voor de koning van Israël.</a:t>
            </a:r>
            <a:endParaRPr i="1" sz="1200">
              <a:solidFill>
                <a:srgbClr val="F39430"/>
              </a:solidFill>
            </a:endParaRPr>
          </a:p>
          <a:p>
            <a:pPr indent="0" lvl="0" marL="0" marR="0" rtl="0" algn="ctr">
              <a:lnSpc>
                <a:spcPct val="100000"/>
              </a:lnSpc>
              <a:spcBef>
                <a:spcPts val="0"/>
              </a:spcBef>
              <a:spcAft>
                <a:spcPts val="0"/>
              </a:spcAft>
              <a:buClr>
                <a:srgbClr val="000000"/>
              </a:buClr>
              <a:buSzPts val="1600"/>
              <a:buFont typeface="Arial"/>
              <a:buNone/>
            </a:pPr>
            <a:r>
              <a:t/>
            </a:r>
            <a:endParaRPr i="1" sz="1200">
              <a:solidFill>
                <a:srgbClr val="F39430"/>
              </a:solidFill>
            </a:endParaRPr>
          </a:p>
          <a:p>
            <a:pPr indent="0" lvl="0" marL="0" marR="0" rtl="0" algn="ctr">
              <a:lnSpc>
                <a:spcPct val="100000"/>
              </a:lnSpc>
              <a:spcBef>
                <a:spcPts val="0"/>
              </a:spcBef>
              <a:spcAft>
                <a:spcPts val="0"/>
              </a:spcAft>
              <a:buClr>
                <a:srgbClr val="000000"/>
              </a:buClr>
              <a:buSzPts val="1600"/>
              <a:buFont typeface="Arial"/>
              <a:buNone/>
            </a:pPr>
            <a:r>
              <a:t/>
            </a:r>
            <a:endParaRPr i="1" sz="1200" u="none" cap="none" strike="noStrike">
              <a:solidFill>
                <a:srgbClr val="000000"/>
              </a:solidFill>
            </a:endParaRPr>
          </a:p>
          <a:p>
            <a:pPr indent="0" lvl="0" marL="0" marR="0" rtl="0" algn="l">
              <a:lnSpc>
                <a:spcPct val="100000"/>
              </a:lnSpc>
              <a:spcBef>
                <a:spcPts val="0"/>
              </a:spcBef>
              <a:spcAft>
                <a:spcPts val="0"/>
              </a:spcAft>
              <a:buClr>
                <a:srgbClr val="000000"/>
              </a:buClr>
              <a:buSzPts val="1600"/>
              <a:buFont typeface="Arial"/>
              <a:buNone/>
            </a:pPr>
            <a:r>
              <a:rPr b="1" i="0" lang="nl" sz="1200" u="none" cap="none" strike="noStrike">
                <a:solidFill>
                  <a:srgbClr val="000000"/>
                </a:solidFill>
              </a:rPr>
              <a:t>Opdracht:</a:t>
            </a:r>
            <a:br>
              <a:rPr b="1" i="0" lang="nl" sz="1200" u="none" cap="none" strike="noStrike">
                <a:solidFill>
                  <a:srgbClr val="000000"/>
                </a:solidFill>
              </a:rPr>
            </a:br>
            <a:r>
              <a:rPr lang="nl" sz="1200"/>
              <a:t>Nodig</a:t>
            </a:r>
            <a:endParaRPr sz="1200"/>
          </a:p>
          <a:p>
            <a:pPr indent="-304800" lvl="0" marL="457200" rtl="0" algn="l">
              <a:spcBef>
                <a:spcPts val="0"/>
              </a:spcBef>
              <a:spcAft>
                <a:spcPts val="0"/>
              </a:spcAft>
              <a:buSzPts val="1200"/>
              <a:buChar char="●"/>
            </a:pPr>
            <a:r>
              <a:rPr lang="nl" sz="1200"/>
              <a:t>1 vel wit of </a:t>
            </a:r>
            <a:r>
              <a:rPr lang="nl" sz="1200"/>
              <a:t>gekleurd</a:t>
            </a:r>
            <a:r>
              <a:rPr lang="nl" sz="1200"/>
              <a:t> papier</a:t>
            </a:r>
            <a:endParaRPr sz="1200"/>
          </a:p>
          <a:p>
            <a:pPr indent="-304800" lvl="0" marL="457200" rtl="0" algn="l">
              <a:spcBef>
                <a:spcPts val="0"/>
              </a:spcBef>
              <a:spcAft>
                <a:spcPts val="0"/>
              </a:spcAft>
              <a:buSzPts val="1200"/>
              <a:buChar char="●"/>
            </a:pPr>
            <a:r>
              <a:rPr lang="nl" sz="1200"/>
              <a:t>1 A5 envelop</a:t>
            </a:r>
            <a:endParaRPr sz="1200"/>
          </a:p>
          <a:p>
            <a:pPr indent="-304800" lvl="0" marL="457200" rtl="0" algn="l">
              <a:spcBef>
                <a:spcPts val="0"/>
              </a:spcBef>
              <a:spcAft>
                <a:spcPts val="0"/>
              </a:spcAft>
              <a:buSzPts val="1200"/>
              <a:buChar char="●"/>
            </a:pPr>
            <a:r>
              <a:rPr lang="nl" sz="1200"/>
              <a:t>Stiften</a:t>
            </a:r>
            <a:endParaRPr sz="1200"/>
          </a:p>
          <a:p>
            <a:pPr indent="-304800" lvl="0" marL="457200" rtl="0" algn="l">
              <a:spcBef>
                <a:spcPts val="0"/>
              </a:spcBef>
              <a:spcAft>
                <a:spcPts val="0"/>
              </a:spcAft>
              <a:buSzPts val="1200"/>
              <a:buChar char="●"/>
            </a:pPr>
            <a:r>
              <a:rPr lang="nl" sz="1200"/>
              <a:t>Stickers en/of versiermateriaal</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lang="nl" sz="1200"/>
              <a:t>1. Schrijf</a:t>
            </a:r>
            <a:r>
              <a:rPr lang="nl" sz="1200"/>
              <a:t> om de beurt twee zinnen in deze brief aan de koning</a:t>
            </a:r>
            <a:endParaRPr sz="1200"/>
          </a:p>
          <a:p>
            <a:pPr indent="0" lvl="0" marL="0" rtl="0" algn="l">
              <a:spcBef>
                <a:spcPts val="0"/>
              </a:spcBef>
              <a:spcAft>
                <a:spcPts val="0"/>
              </a:spcAft>
              <a:buNone/>
            </a:pPr>
            <a:r>
              <a:rPr lang="nl" sz="1200"/>
              <a:t>2. Je mag alleen de laatste zin van de vorige schrijver lezen (vouw de brief om of dek hem af).</a:t>
            </a:r>
            <a:endParaRPr sz="1200"/>
          </a:p>
          <a:p>
            <a:pPr indent="0" lvl="0" marL="0" rtl="0" algn="l">
              <a:spcBef>
                <a:spcPts val="0"/>
              </a:spcBef>
              <a:spcAft>
                <a:spcPts val="0"/>
              </a:spcAft>
              <a:buNone/>
            </a:pPr>
            <a:r>
              <a:rPr lang="nl" sz="1200"/>
              <a:t>3. Lees daarna samen deze bijzondere brief aan de koning. </a:t>
            </a:r>
            <a:endParaRPr sz="1200"/>
          </a:p>
          <a:p>
            <a:pPr indent="0" lvl="0" marL="0" rtl="0" algn="l">
              <a:spcBef>
                <a:spcPts val="0"/>
              </a:spcBef>
              <a:spcAft>
                <a:spcPts val="0"/>
              </a:spcAft>
              <a:buNone/>
            </a:pPr>
            <a:r>
              <a:rPr lang="nl" sz="1200"/>
              <a:t>4. Versier de brief en stop hem in de envelop.</a:t>
            </a:r>
            <a:endParaRPr sz="1200"/>
          </a:p>
          <a:p>
            <a:pPr indent="0" lvl="0" marL="0" rtl="0" algn="l">
              <a:spcBef>
                <a:spcPts val="0"/>
              </a:spcBef>
              <a:spcAft>
                <a:spcPts val="0"/>
              </a:spcAft>
              <a:buNone/>
            </a:pPr>
            <a:r>
              <a:rPr lang="nl" sz="1200"/>
              <a:t>5. (Optioneel) Laat iemand de brief voorlezen tijdens de viering</a:t>
            </a:r>
            <a:endParaRPr sz="1200"/>
          </a:p>
          <a:p>
            <a:pPr indent="0" lvl="0" marL="0" marR="0" rtl="0" algn="l">
              <a:lnSpc>
                <a:spcPct val="100000"/>
              </a:lnSpc>
              <a:spcBef>
                <a:spcPts val="0"/>
              </a:spcBef>
              <a:spcAft>
                <a:spcPts val="0"/>
              </a:spcAft>
              <a:buClr>
                <a:srgbClr val="000000"/>
              </a:buClr>
              <a:buSzPts val="1600"/>
              <a:buFont typeface="Arial"/>
              <a:buNone/>
            </a:pPr>
            <a:r>
              <a:t/>
            </a:r>
            <a:endParaRPr i="0" sz="1200" u="none" cap="none" strike="noStrike">
              <a:solidFill>
                <a:srgbClr val="000000"/>
              </a:solidFill>
            </a:endParaRPr>
          </a:p>
          <a:p>
            <a:pPr indent="0" lvl="0" marL="0" marR="0" rtl="0" algn="l">
              <a:lnSpc>
                <a:spcPct val="100000"/>
              </a:lnSpc>
              <a:spcBef>
                <a:spcPts val="0"/>
              </a:spcBef>
              <a:spcAft>
                <a:spcPts val="0"/>
              </a:spcAft>
              <a:buClr>
                <a:srgbClr val="000000"/>
              </a:buClr>
              <a:buSzPts val="1600"/>
              <a:buFont typeface="Arial"/>
              <a:buNone/>
            </a:pPr>
            <a:r>
              <a:rPr b="1" i="0" lang="nl" sz="1200" u="none" cap="none" strike="noStrike">
                <a:solidFill>
                  <a:srgbClr val="000000"/>
                </a:solidFill>
              </a:rPr>
              <a:t>Om door te praten:</a:t>
            </a:r>
            <a:endParaRPr b="1" i="0" sz="1200" u="none" cap="none" strike="noStrike">
              <a:solidFill>
                <a:srgbClr val="000000"/>
              </a:solidFill>
            </a:endParaRPr>
          </a:p>
          <a:p>
            <a:pPr indent="-304800" lvl="0" marL="457200" rtl="0" algn="l">
              <a:spcBef>
                <a:spcPts val="0"/>
              </a:spcBef>
              <a:spcAft>
                <a:spcPts val="0"/>
              </a:spcAft>
              <a:buSzPts val="1200"/>
              <a:buChar char="●"/>
            </a:pPr>
            <a:r>
              <a:rPr lang="nl" sz="1200"/>
              <a:t>Wat bijzonder! Het meisje dat meegenomen is, helpt nu haar baas. Waarom zou ze dat doen? </a:t>
            </a:r>
            <a:endParaRPr sz="1200"/>
          </a:p>
          <a:p>
            <a:pPr indent="-304800" lvl="0" marL="457200" rtl="0" algn="l">
              <a:spcBef>
                <a:spcPts val="0"/>
              </a:spcBef>
              <a:spcAft>
                <a:spcPts val="0"/>
              </a:spcAft>
              <a:buSzPts val="1200"/>
              <a:buChar char="●"/>
            </a:pPr>
            <a:r>
              <a:rPr lang="nl" sz="1200"/>
              <a:t>Als jij een brief aan koning Willem Alexander zou mogen schrijven, wat zou je hem dan vragen? </a:t>
            </a:r>
            <a:endParaRPr sz="1200"/>
          </a:p>
          <a:p>
            <a:pPr indent="0" lvl="0" marL="0" marR="0" rtl="0" algn="l">
              <a:lnSpc>
                <a:spcPct val="100000"/>
              </a:lnSpc>
              <a:spcBef>
                <a:spcPts val="0"/>
              </a:spcBef>
              <a:spcAft>
                <a:spcPts val="0"/>
              </a:spcAft>
              <a:buClr>
                <a:srgbClr val="000000"/>
              </a:buClr>
              <a:buSzPts val="1600"/>
              <a:buFont typeface="Arial"/>
              <a:buNone/>
            </a:pPr>
            <a:r>
              <a:t/>
            </a:r>
            <a:endParaRPr b="1" sz="1200"/>
          </a:p>
        </p:txBody>
      </p:sp>
      <p:pic>
        <p:nvPicPr>
          <p:cNvPr id="55" name="Google Shape;55;p2"/>
          <p:cNvPicPr preferRelativeResize="0"/>
          <p:nvPr/>
        </p:nvPicPr>
        <p:blipFill>
          <a:blip r:embed="rId4">
            <a:alphaModFix/>
          </a:blip>
          <a:stretch>
            <a:fillRect/>
          </a:stretch>
        </p:blipFill>
        <p:spPr>
          <a:xfrm>
            <a:off x="2257425" y="8409725"/>
            <a:ext cx="1904999" cy="13904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